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57" r:id="rId4"/>
    <p:sldId id="271" r:id="rId5"/>
    <p:sldId id="258" r:id="rId6"/>
    <p:sldId id="266" r:id="rId7"/>
    <p:sldId id="264" r:id="rId8"/>
    <p:sldId id="260" r:id="rId9"/>
    <p:sldId id="270" r:id="rId10"/>
    <p:sldId id="261" r:id="rId11"/>
    <p:sldId id="263" r:id="rId12"/>
    <p:sldId id="265" r:id="rId13"/>
    <p:sldId id="267" r:id="rId14"/>
    <p:sldId id="26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52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2"/>
    <p:restoredTop sz="87767"/>
  </p:normalViewPr>
  <p:slideViewPr>
    <p:cSldViewPr snapToGrid="0">
      <p:cViewPr varScale="1">
        <p:scale>
          <a:sx n="177" d="100"/>
          <a:sy n="177" d="100"/>
        </p:scale>
        <p:origin x="21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487A8A-E47C-FC45-AA3B-AB62D2AB5C21}" type="datetimeFigureOut">
              <a:rPr kumimoji="1" lang="ko-KR" altLang="en-US" smtClean="0"/>
              <a:t>2022. 7. 21.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4A2EF3-060C-4042-819A-D41463B651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8382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photos/%EC%96%B4%EB%91%90%EC%9A%B4-%EA%B2%80%EC%9D%80-%EC%83%89-%EB%B0%B0%EA%B2%BD-%EC%9C%A0%EB%A6%AC-3061610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heologia.kr/board_holypicture/79622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  <a:hlinkClick r:id="rId3"/>
              </a:rPr>
              <a:t>https://pixabay.com/ko/photos/</a:t>
            </a:r>
            <a:r>
              <a:rPr lang="ko-KR" altLang="en-US" dirty="0">
                <a:effectLst/>
                <a:hlinkClick r:id="rId3"/>
              </a:rPr>
              <a:t>어두운</a:t>
            </a:r>
            <a:r>
              <a:rPr lang="en-US" altLang="ko-KR" dirty="0">
                <a:effectLst/>
                <a:hlinkClick r:id="rId3"/>
              </a:rPr>
              <a:t>-</a:t>
            </a:r>
            <a:r>
              <a:rPr lang="ko-KR" altLang="en-US" dirty="0">
                <a:effectLst/>
                <a:hlinkClick r:id="rId3"/>
              </a:rPr>
              <a:t>검은</a:t>
            </a:r>
            <a:r>
              <a:rPr lang="en-US" altLang="ko-KR" dirty="0">
                <a:effectLst/>
                <a:hlinkClick r:id="rId3"/>
              </a:rPr>
              <a:t>-</a:t>
            </a:r>
            <a:r>
              <a:rPr lang="ko-KR" altLang="en-US" dirty="0">
                <a:effectLst/>
                <a:hlinkClick r:id="rId3"/>
              </a:rPr>
              <a:t>색</a:t>
            </a:r>
            <a:r>
              <a:rPr lang="en-US" altLang="ko-KR" dirty="0">
                <a:effectLst/>
                <a:hlinkClick r:id="rId3"/>
              </a:rPr>
              <a:t>-</a:t>
            </a:r>
            <a:r>
              <a:rPr lang="ko-KR" altLang="en-US" dirty="0">
                <a:effectLst/>
                <a:hlinkClick r:id="rId3"/>
              </a:rPr>
              <a:t>배경</a:t>
            </a:r>
            <a:r>
              <a:rPr lang="en-US" altLang="ko-KR" dirty="0">
                <a:effectLst/>
                <a:hlinkClick r:id="rId3"/>
              </a:rPr>
              <a:t>-</a:t>
            </a:r>
            <a:r>
              <a:rPr lang="ko-KR" altLang="en-US" dirty="0">
                <a:effectLst/>
                <a:hlinkClick r:id="rId3"/>
              </a:rPr>
              <a:t>유리</a:t>
            </a:r>
            <a:r>
              <a:rPr lang="en-US" altLang="ko-KR" dirty="0">
                <a:effectLst/>
                <a:hlinkClick r:id="rId3"/>
              </a:rPr>
              <a:t>-3061610/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A2EF3-060C-4042-819A-D41463B651F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522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A2EF3-060C-4042-819A-D41463B651F6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4998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포도원 농부의 임금 지급 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/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렘브란트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Rembrandt.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Parable of the Laborers in the Vineyard.</a:t>
            </a:r>
            <a:br>
              <a:rPr lang="en-US" altLang="ko-KR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altLang="ko-KR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theologia.kr</a:t>
            </a:r>
            <a:r>
              <a:rPr lang="en-US" altLang="ko-KR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/?mid=</a:t>
            </a:r>
            <a:r>
              <a:rPr lang="en-US" altLang="ko-KR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board_holypicture&amp;page</a:t>
            </a:r>
            <a:r>
              <a:rPr lang="en-US" altLang="ko-KR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=1&amp;category=78221&amp;document_srl=79622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A2EF3-060C-4042-819A-D41463B651F6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538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D7197-C1EF-C48F-6A6E-F92F17F60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5899A7-DC78-FB6E-7EBB-A6B949946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4C02DA-1942-B4F3-D4A2-DF6A13173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FDBD0-F877-BE4D-9562-A0BC491D720D}" type="datetimeFigureOut">
              <a:rPr kumimoji="1" lang="ko-KR" altLang="en-US" smtClean="0"/>
              <a:t>2022. 7. 21.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6BFD35-5B94-9969-D150-B64CF0826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E29C33-6A88-AD24-059F-A13426AD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8FEE-AF84-CA45-82A1-6930279CD3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166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5C832-0E6E-5F00-F359-850B47500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95D247-AC4D-3D9F-C49C-AAD5AD1A7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B99E48-800B-6B3A-6BC6-7FC599970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FDBD0-F877-BE4D-9562-A0BC491D720D}" type="datetimeFigureOut">
              <a:rPr kumimoji="1" lang="ko-KR" altLang="en-US" smtClean="0"/>
              <a:t>2022. 7. 21.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C5EE03-0E98-53DF-E2D2-8907DB60F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58FE9D-E2D2-0E08-5BAD-9410074F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8FEE-AF84-CA45-82A1-6930279CD3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7318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9C2994-7503-A826-FE5B-5FB599A90C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18028C-8D78-42AE-93CE-89AA7822C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E9B4F-793C-9A03-322E-75459B23E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FDBD0-F877-BE4D-9562-A0BC491D720D}" type="datetimeFigureOut">
              <a:rPr kumimoji="1" lang="ko-KR" altLang="en-US" smtClean="0"/>
              <a:t>2022. 7. 21.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0CFF43-5410-45E4-A0AC-172FA04AE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32D3D2-3387-AFA6-5712-DFFD8465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8FEE-AF84-CA45-82A1-6930279CD3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111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020EA-002D-54E2-82A9-E2319831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45D93-A3C3-8DA3-9C50-A9C771687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95E7AD-70D9-E83D-B499-6BC0CAA3A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FDBD0-F877-BE4D-9562-A0BC491D720D}" type="datetimeFigureOut">
              <a:rPr kumimoji="1" lang="ko-KR" altLang="en-US" smtClean="0"/>
              <a:t>2022. 7. 21.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8A8497-870D-F4A8-CC46-0CA2E357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4B683-8147-A9A2-371F-565E1D2F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8FEE-AF84-CA45-82A1-6930279CD3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5736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6C76B-1E61-8DD3-EFE3-D0C7B59EF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FD0168-8808-7BEA-A207-B15A27FD4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760A63-D1B6-4724-728D-6D163F09C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FDBD0-F877-BE4D-9562-A0BC491D720D}" type="datetimeFigureOut">
              <a:rPr kumimoji="1" lang="ko-KR" altLang="en-US" smtClean="0"/>
              <a:t>2022. 7. 21.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5D9477-2245-3BCA-6CCA-F62C9736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369FDD-A2BF-63A9-7749-A806B575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8FEE-AF84-CA45-82A1-6930279CD3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38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2FC0F-D99E-C138-225B-E9992716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AC3F62-8266-4690-215C-730B00A8E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EBC3C6-DAD4-B766-98D6-6D09E72CA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E887CD-1F4B-58AA-E46C-936C24780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FDBD0-F877-BE4D-9562-A0BC491D720D}" type="datetimeFigureOut">
              <a:rPr kumimoji="1" lang="ko-KR" altLang="en-US" smtClean="0"/>
              <a:t>2022. 7. 21.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AFF6D0-972F-28DD-3107-5989F2042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E92B42-9A9B-96B2-B53A-3864369D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8FEE-AF84-CA45-82A1-6930279CD3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0693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99AA9-FFBE-7755-7D78-52BC66474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63C5D6-9252-199F-C7B7-DE3E4C721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F79F5C-C67D-595B-7B43-BEE669A4C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75E0AB-B12C-62C9-FEE7-FCFB12083E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92218C-7488-670B-8AB3-B50C2C452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476E75-1335-BD15-7152-AA91AC30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FDBD0-F877-BE4D-9562-A0BC491D720D}" type="datetimeFigureOut">
              <a:rPr kumimoji="1" lang="ko-KR" altLang="en-US" smtClean="0"/>
              <a:t>2022. 7. 21.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4021CA-6AD6-976D-0917-C8ED5E653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D73916-17AF-8447-1F93-FAB71A2F8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8FEE-AF84-CA45-82A1-6930279CD3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407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40E21-4A56-7B63-773B-F5695A69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D52C8B-7697-2E7A-142F-A0D299F0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FDBD0-F877-BE4D-9562-A0BC491D720D}" type="datetimeFigureOut">
              <a:rPr kumimoji="1" lang="ko-KR" altLang="en-US" smtClean="0"/>
              <a:t>2022. 7. 21.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E7057D-AD2C-DEA4-BCAB-38F483248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963550-A320-FA1C-DC39-DD8EE8956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8FEE-AF84-CA45-82A1-6930279CD3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873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1C501C-435D-9DE2-54BE-9969F573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FDBD0-F877-BE4D-9562-A0BC491D720D}" type="datetimeFigureOut">
              <a:rPr kumimoji="1" lang="ko-KR" altLang="en-US" smtClean="0"/>
              <a:t>2022. 7. 21.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7C724F-EFC6-3CB3-218D-0EA649EA8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7786B5-F72F-F18C-6977-0F1AC376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8FEE-AF84-CA45-82A1-6930279CD3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5091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9CBC0-4FA9-3BB5-80A3-82861891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623317-FF2C-96BF-8E16-AC53A244D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EF5DCE-B21C-D3F5-DA79-5D34955D5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CF64A3-9EA5-DE7E-33AB-02F19D54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FDBD0-F877-BE4D-9562-A0BC491D720D}" type="datetimeFigureOut">
              <a:rPr kumimoji="1" lang="ko-KR" altLang="en-US" smtClean="0"/>
              <a:t>2022. 7. 21.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5F1CE0-710F-E7B6-3343-BB3890062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6C4944-D287-599D-763D-1CD124C2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8FEE-AF84-CA45-82A1-6930279CD3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2072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9CD2B-7150-D2A0-A2B9-4DA42D41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C6424B-3E2A-7C00-F09C-09C70AAD1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0937C1-3B6A-64AC-426C-A9143F6A6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2C6D55-582D-345D-27E6-4441EB86E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FDBD0-F877-BE4D-9562-A0BC491D720D}" type="datetimeFigureOut">
              <a:rPr kumimoji="1" lang="ko-KR" altLang="en-US" smtClean="0"/>
              <a:t>2022. 7. 21.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52EFDA-6F6E-9989-A72C-8B3B0A956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6DFA14-FBDF-A5E0-780D-97FC0412C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8FEE-AF84-CA45-82A1-6930279CD3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6876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C0C4BDD-AB67-4C0D-3BC8-3FA716E34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00A90A-2520-439F-13B0-5978EA134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634E56-84FF-A841-99D3-B654A085F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FDBD0-F877-BE4D-9562-A0BC491D720D}" type="datetimeFigureOut">
              <a:rPr kumimoji="1" lang="ko-KR" altLang="en-US" smtClean="0"/>
              <a:t>2022. 7. 21.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9631FC-D71E-75B0-0A30-D7AD26A378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38AB8F-D716-DB9A-0328-E015F7EBB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E8FEE-AF84-CA45-82A1-6930279CD3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1372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96EFD7-549D-0E49-5CDD-A86739168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E5D958A-6202-B100-BE9D-DBD86DEB35F7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3CDBB-DC5A-47E7-EB30-BB6732F93702}"/>
              </a:ext>
            </a:extLst>
          </p:cNvPr>
          <p:cNvSpPr txBox="1"/>
          <p:nvPr/>
        </p:nvSpPr>
        <p:spPr>
          <a:xfrm>
            <a:off x="3527026" y="2729577"/>
            <a:ext cx="51379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레거시 폭파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F2DA5-ACF4-BE35-5AEA-B9CFE911BAFF}"/>
              </a:ext>
            </a:extLst>
          </p:cNvPr>
          <p:cNvSpPr txBox="1"/>
          <p:nvPr/>
        </p:nvSpPr>
        <p:spPr>
          <a:xfrm>
            <a:off x="3527026" y="3942666"/>
            <a:ext cx="5137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두 </a:t>
            </a:r>
            <a:r>
              <a:rPr kumimoji="1" lang="ko-KR" altLang="en-US" sz="2000" dirty="0" err="1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달간의</a:t>
            </a:r>
            <a:r>
              <a:rPr kumimoji="1" lang="ko-KR" altLang="en-US" sz="20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회원 가입 서비스 레거시 개편 후기</a:t>
            </a:r>
          </a:p>
        </p:txBody>
      </p:sp>
    </p:spTree>
    <p:extLst>
      <p:ext uri="{BB962C8B-B14F-4D97-AF65-F5344CB8AC3E}">
        <p14:creationId xmlns:p14="http://schemas.microsoft.com/office/powerpoint/2010/main" val="2050283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07B1A8-F195-87FD-C491-C3831D34A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688" y="353785"/>
            <a:ext cx="4614624" cy="615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6FFFBD6-14A8-4954-5D1E-B627CFCCD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77" y="492826"/>
            <a:ext cx="5258743" cy="58723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7A976C-F9D6-0FA5-3D1B-920E4D798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220" y="492826"/>
            <a:ext cx="5992659" cy="58723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21132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7F076DD-98E1-4C3E-2C8E-7E75A5CF7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385" y="2796988"/>
            <a:ext cx="8458727" cy="205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74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2FABC51-E682-146E-5B53-0C9563C6D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709" y="1623786"/>
            <a:ext cx="1536700" cy="3644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4D9077-541F-5354-DCAC-055FA8BAC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438" y="1612900"/>
            <a:ext cx="1435100" cy="3657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C5E3E4-2E83-DCA7-2C04-CB9094025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680" y="1598386"/>
            <a:ext cx="1435100" cy="3683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6584DF-D18D-6537-AE83-70DE0E0E0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409" y="1609272"/>
            <a:ext cx="13589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88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E465068-10E1-D66D-0C98-30835FE9D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162" y="1183395"/>
            <a:ext cx="2630807" cy="38966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F1A4C7-B759-CC48-2E41-C5E585574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969" y="1183395"/>
            <a:ext cx="4784243" cy="389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40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249D41A-F7C6-A9D5-C671-E6BD52287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4"/>
          <a:stretch/>
        </p:blipFill>
        <p:spPr>
          <a:xfrm>
            <a:off x="2411429" y="1317811"/>
            <a:ext cx="7924889" cy="477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47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육각형[H] 1">
            <a:extLst>
              <a:ext uri="{FF2B5EF4-FFF2-40B4-BE49-F238E27FC236}">
                <a16:creationId xmlns:a16="http://schemas.microsoft.com/office/drawing/2014/main" id="{1C9375E5-B1DA-2DDF-8660-F81695BF40CF}"/>
              </a:ext>
            </a:extLst>
          </p:cNvPr>
          <p:cNvSpPr/>
          <p:nvPr/>
        </p:nvSpPr>
        <p:spPr>
          <a:xfrm rot="5400000">
            <a:off x="1447799" y="1371601"/>
            <a:ext cx="1632857" cy="1349828"/>
          </a:xfrm>
          <a:prstGeom prst="hexagon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6" name="육각형[H] 5">
            <a:extLst>
              <a:ext uri="{FF2B5EF4-FFF2-40B4-BE49-F238E27FC236}">
                <a16:creationId xmlns:a16="http://schemas.microsoft.com/office/drawing/2014/main" id="{5E8FF95E-7200-1708-49E0-765A497D6358}"/>
              </a:ext>
            </a:extLst>
          </p:cNvPr>
          <p:cNvSpPr/>
          <p:nvPr/>
        </p:nvSpPr>
        <p:spPr>
          <a:xfrm rot="5400000">
            <a:off x="2786744" y="1371601"/>
            <a:ext cx="1632857" cy="1349828"/>
          </a:xfrm>
          <a:prstGeom prst="hexagon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9CA0F9C3-A1BB-88BF-A851-6B328A859A3C}"/>
              </a:ext>
            </a:extLst>
          </p:cNvPr>
          <p:cNvSpPr/>
          <p:nvPr/>
        </p:nvSpPr>
        <p:spPr>
          <a:xfrm rot="5400000">
            <a:off x="2122713" y="2601687"/>
            <a:ext cx="1632857" cy="1349828"/>
          </a:xfrm>
          <a:prstGeom prst="hexagon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8" name="육각형[H] 7">
            <a:extLst>
              <a:ext uri="{FF2B5EF4-FFF2-40B4-BE49-F238E27FC236}">
                <a16:creationId xmlns:a16="http://schemas.microsoft.com/office/drawing/2014/main" id="{B8650F19-8419-821E-EB68-0F7E28723733}"/>
              </a:ext>
            </a:extLst>
          </p:cNvPr>
          <p:cNvSpPr/>
          <p:nvPr/>
        </p:nvSpPr>
        <p:spPr>
          <a:xfrm rot="5400000">
            <a:off x="772884" y="2601688"/>
            <a:ext cx="1632857" cy="1349828"/>
          </a:xfrm>
          <a:prstGeom prst="hexagon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9" name="육각형[H] 8">
            <a:extLst>
              <a:ext uri="{FF2B5EF4-FFF2-40B4-BE49-F238E27FC236}">
                <a16:creationId xmlns:a16="http://schemas.microsoft.com/office/drawing/2014/main" id="{4B392561-FDA5-55AB-3014-03738A94C1B8}"/>
              </a:ext>
            </a:extLst>
          </p:cNvPr>
          <p:cNvSpPr/>
          <p:nvPr/>
        </p:nvSpPr>
        <p:spPr>
          <a:xfrm rot="5400000">
            <a:off x="3477986" y="2601687"/>
            <a:ext cx="1632857" cy="1349828"/>
          </a:xfrm>
          <a:prstGeom prst="hexagon">
            <a:avLst/>
          </a:prstGeom>
          <a:solidFill>
            <a:srgbClr val="FF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B4A827CD-FAE6-A9F6-3514-219D1D740124}"/>
              </a:ext>
            </a:extLst>
          </p:cNvPr>
          <p:cNvSpPr/>
          <p:nvPr/>
        </p:nvSpPr>
        <p:spPr>
          <a:xfrm rot="5400000">
            <a:off x="1458683" y="3831774"/>
            <a:ext cx="1632857" cy="1349828"/>
          </a:xfrm>
          <a:prstGeom prst="hexagon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1" name="육각형[H] 10">
            <a:extLst>
              <a:ext uri="{FF2B5EF4-FFF2-40B4-BE49-F238E27FC236}">
                <a16:creationId xmlns:a16="http://schemas.microsoft.com/office/drawing/2014/main" id="{433AA570-AC7C-11AA-2D54-9E01C9E21A54}"/>
              </a:ext>
            </a:extLst>
          </p:cNvPr>
          <p:cNvSpPr/>
          <p:nvPr/>
        </p:nvSpPr>
        <p:spPr>
          <a:xfrm rot="5400000">
            <a:off x="2797628" y="3831774"/>
            <a:ext cx="1632857" cy="1349828"/>
          </a:xfrm>
          <a:prstGeom prst="hexagon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EFFF03-CEC8-5047-0117-22AE53A30AA9}"/>
              </a:ext>
            </a:extLst>
          </p:cNvPr>
          <p:cNvSpPr txBox="1"/>
          <p:nvPr/>
        </p:nvSpPr>
        <p:spPr>
          <a:xfrm>
            <a:off x="1899046" y="1791678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주문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A4012-E006-E6F0-8FB5-CADD78FB97D2}"/>
              </a:ext>
            </a:extLst>
          </p:cNvPr>
          <p:cNvSpPr txBox="1"/>
          <p:nvPr/>
        </p:nvSpPr>
        <p:spPr>
          <a:xfrm>
            <a:off x="3216225" y="1791678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쿠폰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5F5FBA-56D5-DAF1-74E8-EADF8BBF2CC1}"/>
              </a:ext>
            </a:extLst>
          </p:cNvPr>
          <p:cNvSpPr txBox="1"/>
          <p:nvPr/>
        </p:nvSpPr>
        <p:spPr>
          <a:xfrm>
            <a:off x="1213248" y="3045768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정산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84A0B3-9006-B36A-19A4-5C6B99E503E5}"/>
              </a:ext>
            </a:extLst>
          </p:cNvPr>
          <p:cNvSpPr txBox="1"/>
          <p:nvPr/>
        </p:nvSpPr>
        <p:spPr>
          <a:xfrm>
            <a:off x="3912905" y="3045768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회원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74F0B7-D92E-1DA7-C2D2-5FD5AE942666}"/>
              </a:ext>
            </a:extLst>
          </p:cNvPr>
          <p:cNvSpPr txBox="1"/>
          <p:nvPr/>
        </p:nvSpPr>
        <p:spPr>
          <a:xfrm>
            <a:off x="2563076" y="3045768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상품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31004A-C915-CD35-FAD8-AF0CD47B0066}"/>
              </a:ext>
            </a:extLst>
          </p:cNvPr>
          <p:cNvSpPr txBox="1"/>
          <p:nvPr/>
        </p:nvSpPr>
        <p:spPr>
          <a:xfrm>
            <a:off x="1882719" y="4275856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전시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1976C0-59CE-CDC9-F632-05B4132C0D4E}"/>
              </a:ext>
            </a:extLst>
          </p:cNvPr>
          <p:cNvSpPr txBox="1"/>
          <p:nvPr/>
        </p:nvSpPr>
        <p:spPr>
          <a:xfrm>
            <a:off x="3216225" y="4275856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혜택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16A1E3-0FE2-1217-CDD7-03D5D3D6DC95}"/>
              </a:ext>
            </a:extLst>
          </p:cNvPr>
          <p:cNvSpPr/>
          <p:nvPr/>
        </p:nvSpPr>
        <p:spPr>
          <a:xfrm rot="1800000">
            <a:off x="832698" y="3833323"/>
            <a:ext cx="772886" cy="185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C9FDEF-B931-73CF-7AEF-1027B2AD880E}"/>
              </a:ext>
            </a:extLst>
          </p:cNvPr>
          <p:cNvSpPr/>
          <p:nvPr/>
        </p:nvSpPr>
        <p:spPr>
          <a:xfrm rot="9000000">
            <a:off x="4272698" y="3833322"/>
            <a:ext cx="772886" cy="185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09FE398-29EF-03A8-E2DC-053B738FABE4}"/>
              </a:ext>
            </a:extLst>
          </p:cNvPr>
          <p:cNvGrpSpPr/>
          <p:nvPr/>
        </p:nvGrpSpPr>
        <p:grpSpPr>
          <a:xfrm>
            <a:off x="7031256" y="827315"/>
            <a:ext cx="1349828" cy="1632857"/>
            <a:chOff x="7195468" y="413657"/>
            <a:chExt cx="1349828" cy="1632857"/>
          </a:xfrm>
        </p:grpSpPr>
        <p:sp>
          <p:nvSpPr>
            <p:cNvPr id="22" name="육각형[H] 21">
              <a:extLst>
                <a:ext uri="{FF2B5EF4-FFF2-40B4-BE49-F238E27FC236}">
                  <a16:creationId xmlns:a16="http://schemas.microsoft.com/office/drawing/2014/main" id="{B44AB885-00C5-7712-9CA6-389C3640C26C}"/>
                </a:ext>
              </a:extLst>
            </p:cNvPr>
            <p:cNvSpPr/>
            <p:nvPr/>
          </p:nvSpPr>
          <p:spPr>
            <a:xfrm rot="5400000">
              <a:off x="7053953" y="555172"/>
              <a:ext cx="1632857" cy="1349828"/>
            </a:xfrm>
            <a:prstGeom prst="hexagon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800" dirty="0"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9766AF-08CD-547D-0D69-01FEBA04340C}"/>
                </a:ext>
              </a:extLst>
            </p:cNvPr>
            <p:cNvSpPr txBox="1"/>
            <p:nvPr/>
          </p:nvSpPr>
          <p:spPr>
            <a:xfrm>
              <a:off x="7505200" y="975249"/>
              <a:ext cx="7521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주문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0F4A996-354F-AC20-4CF3-3C481E09D4B6}"/>
              </a:ext>
            </a:extLst>
          </p:cNvPr>
          <p:cNvGrpSpPr/>
          <p:nvPr/>
        </p:nvGrpSpPr>
        <p:grpSpPr>
          <a:xfrm>
            <a:off x="8690817" y="816429"/>
            <a:ext cx="1349828" cy="1632857"/>
            <a:chOff x="8567063" y="1192356"/>
            <a:chExt cx="1349828" cy="1632857"/>
          </a:xfrm>
        </p:grpSpPr>
        <p:sp>
          <p:nvSpPr>
            <p:cNvPr id="23" name="육각형[H] 22">
              <a:extLst>
                <a:ext uri="{FF2B5EF4-FFF2-40B4-BE49-F238E27FC236}">
                  <a16:creationId xmlns:a16="http://schemas.microsoft.com/office/drawing/2014/main" id="{D7DE8583-CEE7-D4DE-1A68-F87F46A2D7A8}"/>
                </a:ext>
              </a:extLst>
            </p:cNvPr>
            <p:cNvSpPr/>
            <p:nvPr/>
          </p:nvSpPr>
          <p:spPr>
            <a:xfrm rot="5400000">
              <a:off x="8425548" y="1333871"/>
              <a:ext cx="1632857" cy="1349828"/>
            </a:xfrm>
            <a:prstGeom prst="hexagon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800" dirty="0"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140307-8256-786B-47BE-8927F804B3C5}"/>
                </a:ext>
              </a:extLst>
            </p:cNvPr>
            <p:cNvSpPr txBox="1"/>
            <p:nvPr/>
          </p:nvSpPr>
          <p:spPr>
            <a:xfrm>
              <a:off x="8855029" y="1753948"/>
              <a:ext cx="7521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쿠폰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1941AC8-943E-7984-5E4F-4FE8D9FF6AAE}"/>
              </a:ext>
            </a:extLst>
          </p:cNvPr>
          <p:cNvGrpSpPr/>
          <p:nvPr/>
        </p:nvGrpSpPr>
        <p:grpSpPr>
          <a:xfrm>
            <a:off x="6297389" y="2428127"/>
            <a:ext cx="1349828" cy="1632857"/>
            <a:chOff x="9258305" y="2422442"/>
            <a:chExt cx="1349828" cy="1632857"/>
          </a:xfrm>
        </p:grpSpPr>
        <p:sp>
          <p:nvSpPr>
            <p:cNvPr id="26" name="육각형[H] 25">
              <a:extLst>
                <a:ext uri="{FF2B5EF4-FFF2-40B4-BE49-F238E27FC236}">
                  <a16:creationId xmlns:a16="http://schemas.microsoft.com/office/drawing/2014/main" id="{66C59764-020B-9691-7ED9-D3305D3771DA}"/>
                </a:ext>
              </a:extLst>
            </p:cNvPr>
            <p:cNvSpPr/>
            <p:nvPr/>
          </p:nvSpPr>
          <p:spPr>
            <a:xfrm rot="5400000">
              <a:off x="9116790" y="2563957"/>
              <a:ext cx="1632857" cy="1349828"/>
            </a:xfrm>
            <a:prstGeom prst="hexagon">
              <a:avLst/>
            </a:prstGeom>
            <a:solidFill>
              <a:srgbClr val="00B05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800" dirty="0"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A1C5A3-1763-3639-8C21-F6D62AEA7002}"/>
                </a:ext>
              </a:extLst>
            </p:cNvPr>
            <p:cNvSpPr txBox="1"/>
            <p:nvPr/>
          </p:nvSpPr>
          <p:spPr>
            <a:xfrm>
              <a:off x="9551709" y="3008038"/>
              <a:ext cx="7521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회원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4FD0DBA-5A3A-16D3-9534-7224E93A7957}"/>
              </a:ext>
            </a:extLst>
          </p:cNvPr>
          <p:cNvGrpSpPr/>
          <p:nvPr/>
        </p:nvGrpSpPr>
        <p:grpSpPr>
          <a:xfrm>
            <a:off x="9541871" y="2409325"/>
            <a:ext cx="1349828" cy="1632857"/>
            <a:chOff x="7903032" y="2422442"/>
            <a:chExt cx="1349828" cy="1632857"/>
          </a:xfrm>
        </p:grpSpPr>
        <p:sp>
          <p:nvSpPr>
            <p:cNvPr id="24" name="육각형[H] 23">
              <a:extLst>
                <a:ext uri="{FF2B5EF4-FFF2-40B4-BE49-F238E27FC236}">
                  <a16:creationId xmlns:a16="http://schemas.microsoft.com/office/drawing/2014/main" id="{CE3AF0E5-2430-B501-DD63-5985D63A73BD}"/>
                </a:ext>
              </a:extLst>
            </p:cNvPr>
            <p:cNvSpPr/>
            <p:nvPr/>
          </p:nvSpPr>
          <p:spPr>
            <a:xfrm rot="5400000">
              <a:off x="7761517" y="2563957"/>
              <a:ext cx="1632857" cy="1349828"/>
            </a:xfrm>
            <a:prstGeom prst="hexagon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800" dirty="0"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E50B0A2-9D99-568E-0C3A-B8D1478B7470}"/>
                </a:ext>
              </a:extLst>
            </p:cNvPr>
            <p:cNvSpPr txBox="1"/>
            <p:nvPr/>
          </p:nvSpPr>
          <p:spPr>
            <a:xfrm>
              <a:off x="8201880" y="3008038"/>
              <a:ext cx="7521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상품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D9DCBB5-EC9D-A287-7684-8BC932402857}"/>
              </a:ext>
            </a:extLst>
          </p:cNvPr>
          <p:cNvGrpSpPr/>
          <p:nvPr/>
        </p:nvGrpSpPr>
        <p:grpSpPr>
          <a:xfrm>
            <a:off x="7143247" y="4028333"/>
            <a:ext cx="1349828" cy="1632857"/>
            <a:chOff x="7239002" y="3652529"/>
            <a:chExt cx="1349828" cy="1632857"/>
          </a:xfrm>
        </p:grpSpPr>
        <p:sp>
          <p:nvSpPr>
            <p:cNvPr id="27" name="육각형[H] 26">
              <a:extLst>
                <a:ext uri="{FF2B5EF4-FFF2-40B4-BE49-F238E27FC236}">
                  <a16:creationId xmlns:a16="http://schemas.microsoft.com/office/drawing/2014/main" id="{9C01C9B3-E53E-3048-2393-581D11810E80}"/>
                </a:ext>
              </a:extLst>
            </p:cNvPr>
            <p:cNvSpPr/>
            <p:nvPr/>
          </p:nvSpPr>
          <p:spPr>
            <a:xfrm rot="5400000">
              <a:off x="7097487" y="3794044"/>
              <a:ext cx="1632857" cy="1349828"/>
            </a:xfrm>
            <a:prstGeom prst="hexagon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800" dirty="0"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6EEA26-F1E2-92CD-5701-53444CD40591}"/>
                </a:ext>
              </a:extLst>
            </p:cNvPr>
            <p:cNvSpPr txBox="1"/>
            <p:nvPr/>
          </p:nvSpPr>
          <p:spPr>
            <a:xfrm>
              <a:off x="7521523" y="4238126"/>
              <a:ext cx="7521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전시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8B6CDEF-63A7-F6F6-74AD-AEABBAE205CB}"/>
              </a:ext>
            </a:extLst>
          </p:cNvPr>
          <p:cNvGrpSpPr/>
          <p:nvPr/>
        </p:nvGrpSpPr>
        <p:grpSpPr>
          <a:xfrm>
            <a:off x="8775597" y="4036374"/>
            <a:ext cx="1349828" cy="1632857"/>
            <a:chOff x="8577947" y="3652529"/>
            <a:chExt cx="1349828" cy="1632857"/>
          </a:xfrm>
        </p:grpSpPr>
        <p:sp>
          <p:nvSpPr>
            <p:cNvPr id="28" name="육각형[H] 27">
              <a:extLst>
                <a:ext uri="{FF2B5EF4-FFF2-40B4-BE49-F238E27FC236}">
                  <a16:creationId xmlns:a16="http://schemas.microsoft.com/office/drawing/2014/main" id="{639E6E9D-505D-64F5-E1BF-34D63546610F}"/>
                </a:ext>
              </a:extLst>
            </p:cNvPr>
            <p:cNvSpPr/>
            <p:nvPr/>
          </p:nvSpPr>
          <p:spPr>
            <a:xfrm rot="5400000">
              <a:off x="8436432" y="3794044"/>
              <a:ext cx="1632857" cy="1349828"/>
            </a:xfrm>
            <a:prstGeom prst="hexagon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800" dirty="0"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BB8579D-6932-3D4A-023B-30D90AE3DC1E}"/>
                </a:ext>
              </a:extLst>
            </p:cNvPr>
            <p:cNvSpPr txBox="1"/>
            <p:nvPr/>
          </p:nvSpPr>
          <p:spPr>
            <a:xfrm>
              <a:off x="8855029" y="4238126"/>
              <a:ext cx="7521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혜택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A30B2E9-0822-67CC-AFA6-26EC8006A64A}"/>
              </a:ext>
            </a:extLst>
          </p:cNvPr>
          <p:cNvGrpSpPr/>
          <p:nvPr/>
        </p:nvGrpSpPr>
        <p:grpSpPr>
          <a:xfrm>
            <a:off x="7850154" y="2411555"/>
            <a:ext cx="1349828" cy="1632857"/>
            <a:chOff x="6553203" y="2422443"/>
            <a:chExt cx="1349828" cy="1632857"/>
          </a:xfrm>
        </p:grpSpPr>
        <p:sp>
          <p:nvSpPr>
            <p:cNvPr id="25" name="육각형[H] 24">
              <a:extLst>
                <a:ext uri="{FF2B5EF4-FFF2-40B4-BE49-F238E27FC236}">
                  <a16:creationId xmlns:a16="http://schemas.microsoft.com/office/drawing/2014/main" id="{AF0C84FA-5943-B432-A6A4-5AE69AF06157}"/>
                </a:ext>
              </a:extLst>
            </p:cNvPr>
            <p:cNvSpPr/>
            <p:nvPr/>
          </p:nvSpPr>
          <p:spPr>
            <a:xfrm rot="5400000">
              <a:off x="6411688" y="2563958"/>
              <a:ext cx="1632857" cy="1349828"/>
            </a:xfrm>
            <a:prstGeom prst="hexagon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800" dirty="0">
                <a:latin typeface="Noto Sans KR Medium" panose="020B0500000000000000" pitchFamily="34" charset="-128"/>
                <a:ea typeface="Noto Sans KR Medium" panose="020B0500000000000000" pitchFamily="34" charset="-128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537B93-07FC-5803-DFDC-F510B5CFB292}"/>
                </a:ext>
              </a:extLst>
            </p:cNvPr>
            <p:cNvSpPr txBox="1"/>
            <p:nvPr/>
          </p:nvSpPr>
          <p:spPr>
            <a:xfrm>
              <a:off x="6852052" y="3008038"/>
              <a:ext cx="7521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dirty="0">
                  <a:solidFill>
                    <a:schemeClr val="bg1"/>
                  </a:solidFill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정산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D6E24DC-41C4-B7AF-FC6C-951AFEAEAE5C}"/>
              </a:ext>
            </a:extLst>
          </p:cNvPr>
          <p:cNvSpPr txBox="1"/>
          <p:nvPr/>
        </p:nvSpPr>
        <p:spPr>
          <a:xfrm>
            <a:off x="2375524" y="5750322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모놀리틱</a:t>
            </a:r>
            <a:endParaRPr kumimoji="1" lang="ko-KR" altLang="en-US" sz="20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0CB359-A2BD-DA0F-6F4B-B5EC262D049D}"/>
              </a:ext>
            </a:extLst>
          </p:cNvPr>
          <p:cNvSpPr txBox="1"/>
          <p:nvPr/>
        </p:nvSpPr>
        <p:spPr>
          <a:xfrm>
            <a:off x="7773738" y="5854719"/>
            <a:ext cx="1834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마이크로서비스</a:t>
            </a:r>
            <a:endParaRPr kumimoji="1" lang="ko-KR" altLang="en-US" sz="20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29B1B1D-3355-72FF-F995-7ED27537F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4930692" y="1818819"/>
            <a:ext cx="1282706" cy="128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92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48372AC-2347-EA77-74EE-B491704E8DB6}"/>
              </a:ext>
            </a:extLst>
          </p:cNvPr>
          <p:cNvSpPr/>
          <p:nvPr/>
        </p:nvSpPr>
        <p:spPr>
          <a:xfrm>
            <a:off x="1145055" y="2320849"/>
            <a:ext cx="2504699" cy="2340996"/>
          </a:xfrm>
          <a:prstGeom prst="roundRect">
            <a:avLst>
              <a:gd name="adj" fmla="val 4413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ADA094A7-D83E-2BFB-1850-D955CCEC8D9B}"/>
              </a:ext>
            </a:extLst>
          </p:cNvPr>
          <p:cNvSpPr/>
          <p:nvPr/>
        </p:nvSpPr>
        <p:spPr>
          <a:xfrm>
            <a:off x="1039904" y="1111623"/>
            <a:ext cx="2725271" cy="4652683"/>
          </a:xfrm>
          <a:prstGeom prst="roundRect">
            <a:avLst>
              <a:gd name="adj" fmla="val 5154"/>
            </a:avLst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D1FC84-10F6-71BE-6A9E-BD28F2A11A8B}"/>
              </a:ext>
            </a:extLst>
          </p:cNvPr>
          <p:cNvSpPr/>
          <p:nvPr/>
        </p:nvSpPr>
        <p:spPr>
          <a:xfrm>
            <a:off x="1310526" y="2504216"/>
            <a:ext cx="2196354" cy="4213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사업자 셀러 가입 </a:t>
            </a:r>
            <a:r>
              <a:rPr kumimoji="1" lang="en-US" altLang="ko-KR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1</a:t>
            </a:r>
            <a:r>
              <a:rPr kumimoji="1" lang="ko-KR" altLang="en-US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단계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7B697D-F8B0-419D-98BC-226D10941880}"/>
              </a:ext>
            </a:extLst>
          </p:cNvPr>
          <p:cNvSpPr/>
          <p:nvPr/>
        </p:nvSpPr>
        <p:spPr>
          <a:xfrm>
            <a:off x="1310526" y="3274366"/>
            <a:ext cx="2196354" cy="4213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사업자 셀러 가입 </a:t>
            </a:r>
            <a:r>
              <a:rPr kumimoji="1" lang="en-US" altLang="ko-KR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kumimoji="1" lang="ko-KR" altLang="en-US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단계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BE751E-56DC-EA11-E1EE-BC7E19A7A328}"/>
              </a:ext>
            </a:extLst>
          </p:cNvPr>
          <p:cNvSpPr/>
          <p:nvPr/>
        </p:nvSpPr>
        <p:spPr>
          <a:xfrm>
            <a:off x="1310526" y="4089037"/>
            <a:ext cx="2196354" cy="4213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사업자 셀러 가입 </a:t>
            </a:r>
            <a:r>
              <a:rPr kumimoji="1" lang="en-US" altLang="ko-KR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3</a:t>
            </a:r>
            <a:r>
              <a:rPr kumimoji="1" lang="ko-KR" altLang="en-US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단계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879298-9A15-ED07-F4DC-343E4447B702}"/>
              </a:ext>
            </a:extLst>
          </p:cNvPr>
          <p:cNvSpPr/>
          <p:nvPr/>
        </p:nvSpPr>
        <p:spPr>
          <a:xfrm>
            <a:off x="1310526" y="4847372"/>
            <a:ext cx="2196354" cy="4213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증빙서류 업로드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72BA36-E217-BA38-A2CC-C403E8194C6E}"/>
              </a:ext>
            </a:extLst>
          </p:cNvPr>
          <p:cNvSpPr/>
          <p:nvPr/>
        </p:nvSpPr>
        <p:spPr>
          <a:xfrm>
            <a:off x="1310526" y="1692409"/>
            <a:ext cx="2196354" cy="4213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사업자 셀러 약관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AA0A6BA-C489-4F15-D6F3-8CF116D09491}"/>
              </a:ext>
            </a:extLst>
          </p:cNvPr>
          <p:cNvSpPr/>
          <p:nvPr/>
        </p:nvSpPr>
        <p:spPr>
          <a:xfrm>
            <a:off x="5270131" y="1120586"/>
            <a:ext cx="2725271" cy="1987355"/>
          </a:xfrm>
          <a:prstGeom prst="roundRect">
            <a:avLst>
              <a:gd name="adj" fmla="val 5154"/>
            </a:avLst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원통[C] 14">
            <a:extLst>
              <a:ext uri="{FF2B5EF4-FFF2-40B4-BE49-F238E27FC236}">
                <a16:creationId xmlns:a16="http://schemas.microsoft.com/office/drawing/2014/main" id="{11CD8B63-9ADB-0611-4934-AED04A67AB45}"/>
              </a:ext>
            </a:extLst>
          </p:cNvPr>
          <p:cNvSpPr/>
          <p:nvPr/>
        </p:nvSpPr>
        <p:spPr>
          <a:xfrm>
            <a:off x="9219453" y="2096864"/>
            <a:ext cx="1687236" cy="1203511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87E39D9-BF93-9634-879D-9ADD5A8FE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045" y="2456197"/>
            <a:ext cx="1355172" cy="677586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B50A6093-4E4A-4F5B-3F3B-1C5AC69025D9}"/>
              </a:ext>
            </a:extLst>
          </p:cNvPr>
          <p:cNvSpPr/>
          <p:nvPr/>
        </p:nvSpPr>
        <p:spPr>
          <a:xfrm>
            <a:off x="2030503" y="737345"/>
            <a:ext cx="768727" cy="76872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FE89C6-FD71-6E7D-216D-55DC59A7B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321" y="853893"/>
            <a:ext cx="542365" cy="54236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4A1CAE96-02F5-B4F5-740E-A84A066DA906}"/>
              </a:ext>
            </a:extLst>
          </p:cNvPr>
          <p:cNvSpPr/>
          <p:nvPr/>
        </p:nvSpPr>
        <p:spPr>
          <a:xfrm>
            <a:off x="6248402" y="737345"/>
            <a:ext cx="768727" cy="76872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3EE3A7-1C7A-B797-69FB-160D1C80F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724" y="818035"/>
            <a:ext cx="614081" cy="614081"/>
          </a:xfrm>
          <a:prstGeom prst="rect">
            <a:avLst/>
          </a:prstGeom>
        </p:spPr>
      </p:pic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7635F158-B204-BA83-8002-96BE9A035B7B}"/>
              </a:ext>
            </a:extLst>
          </p:cNvPr>
          <p:cNvSpPr/>
          <p:nvPr/>
        </p:nvSpPr>
        <p:spPr>
          <a:xfrm>
            <a:off x="5266077" y="4250578"/>
            <a:ext cx="2725271" cy="1522348"/>
          </a:xfrm>
          <a:prstGeom prst="roundRect">
            <a:avLst>
              <a:gd name="adj" fmla="val 5154"/>
            </a:avLst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75EFDAC-9A98-C49E-7EA7-A2885546C6D6}"/>
              </a:ext>
            </a:extLst>
          </p:cNvPr>
          <p:cNvSpPr/>
          <p:nvPr/>
        </p:nvSpPr>
        <p:spPr>
          <a:xfrm>
            <a:off x="6255553" y="3867335"/>
            <a:ext cx="768727" cy="76872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47010B-64B2-CB03-96FD-66E639EF1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8725" y="3997884"/>
            <a:ext cx="505385" cy="5053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E18FC7-557F-F08C-5D4B-5E37D508D511}"/>
              </a:ext>
            </a:extLst>
          </p:cNvPr>
          <p:cNvSpPr txBox="1"/>
          <p:nvPr/>
        </p:nvSpPr>
        <p:spPr>
          <a:xfrm>
            <a:off x="6279097" y="5828293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Cache</a:t>
            </a:r>
            <a:endParaRPr kumimoji="1" lang="ko-KR" altLang="en-US" sz="1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D1F001-A69F-0458-D612-2A2E517FF4F1}"/>
              </a:ext>
            </a:extLst>
          </p:cNvPr>
          <p:cNvSpPr txBox="1"/>
          <p:nvPr/>
        </p:nvSpPr>
        <p:spPr>
          <a:xfrm>
            <a:off x="5430322" y="1594357"/>
            <a:ext cx="24532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핸드폰 번호 인증</a:t>
            </a:r>
            <a:endParaRPr kumimoji="1" lang="en-US" altLang="ko-KR" sz="14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r>
              <a:rPr kumimoji="1" lang="ko-KR" altLang="en-US" sz="1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계좌 인증</a:t>
            </a:r>
            <a:endParaRPr kumimoji="1" lang="en-US" altLang="ko-KR" sz="14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r>
              <a:rPr kumimoji="1" lang="ko-KR" altLang="en-US" sz="1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사용자 </a:t>
            </a:r>
            <a:r>
              <a:rPr kumimoji="1" lang="ko-KR" altLang="en-US" sz="1400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입력값</a:t>
            </a:r>
            <a:r>
              <a:rPr kumimoji="1" lang="ko-KR" altLang="en-US" sz="1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검증</a:t>
            </a:r>
            <a:endParaRPr kumimoji="1" lang="en-US" altLang="ko-KR" sz="14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r>
              <a:rPr kumimoji="1" lang="ko-KR" altLang="en-US" sz="1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소유자 인증</a:t>
            </a:r>
            <a:endParaRPr kumimoji="1" lang="en-US" altLang="ko-KR" sz="14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r>
              <a:rPr kumimoji="1" lang="en-US" altLang="ko-KR" sz="1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…</a:t>
            </a:r>
          </a:p>
          <a:p>
            <a:r>
              <a:rPr kumimoji="1" lang="ko-KR" altLang="en-US" sz="1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가입 정보 저장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F4944A-4CDE-CA9C-CA04-50690528C633}"/>
              </a:ext>
            </a:extLst>
          </p:cNvPr>
          <p:cNvSpPr txBox="1"/>
          <p:nvPr/>
        </p:nvSpPr>
        <p:spPr>
          <a:xfrm>
            <a:off x="1586753" y="5830807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Presentation Tier</a:t>
            </a:r>
            <a:endParaRPr kumimoji="1" lang="ko-KR" altLang="en-US" sz="1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88291-40F3-D730-C753-838C9D60C632}"/>
              </a:ext>
            </a:extLst>
          </p:cNvPr>
          <p:cNvSpPr txBox="1"/>
          <p:nvPr/>
        </p:nvSpPr>
        <p:spPr>
          <a:xfrm>
            <a:off x="5878391" y="3177259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Application Tier</a:t>
            </a:r>
            <a:endParaRPr kumimoji="1" lang="ko-KR" altLang="en-US" sz="1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870980-17C5-C35B-263F-0BFE227CBAE0}"/>
              </a:ext>
            </a:extLst>
          </p:cNvPr>
          <p:cNvSpPr txBox="1"/>
          <p:nvPr/>
        </p:nvSpPr>
        <p:spPr>
          <a:xfrm>
            <a:off x="9666947" y="3397876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Data Tier</a:t>
            </a:r>
            <a:endParaRPr kumimoji="1" lang="ko-KR" altLang="en-US" sz="1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6341B25-05FB-6CAB-4B6D-08DF387EFFCE}"/>
              </a:ext>
            </a:extLst>
          </p:cNvPr>
          <p:cNvCxnSpPr>
            <a:cxnSpLocks/>
          </p:cNvCxnSpPr>
          <p:nvPr/>
        </p:nvCxnSpPr>
        <p:spPr>
          <a:xfrm>
            <a:off x="6656928" y="2827389"/>
            <a:ext cx="25625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554D48AD-4357-11D3-479C-0F9948E0B971}"/>
              </a:ext>
            </a:extLst>
          </p:cNvPr>
          <p:cNvSpPr/>
          <p:nvPr/>
        </p:nvSpPr>
        <p:spPr>
          <a:xfrm>
            <a:off x="5482070" y="2690415"/>
            <a:ext cx="1151811" cy="26873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A5033F2-5257-5B5B-3ACA-B51831F870E0}"/>
              </a:ext>
            </a:extLst>
          </p:cNvPr>
          <p:cNvCxnSpPr>
            <a:stCxn id="8" idx="2"/>
            <a:endCxn id="4" idx="0"/>
          </p:cNvCxnSpPr>
          <p:nvPr/>
        </p:nvCxnSpPr>
        <p:spPr>
          <a:xfrm>
            <a:off x="2408703" y="2113749"/>
            <a:ext cx="0" cy="390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FFF071-3679-F198-D6F5-F136B13030E8}"/>
              </a:ext>
            </a:extLst>
          </p:cNvPr>
          <p:cNvCxnSpPr/>
          <p:nvPr/>
        </p:nvCxnSpPr>
        <p:spPr>
          <a:xfrm>
            <a:off x="2408703" y="2913528"/>
            <a:ext cx="0" cy="390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C20DE35-F04A-75D1-965D-A777B913326A}"/>
              </a:ext>
            </a:extLst>
          </p:cNvPr>
          <p:cNvCxnSpPr/>
          <p:nvPr/>
        </p:nvCxnSpPr>
        <p:spPr>
          <a:xfrm>
            <a:off x="2379006" y="3698570"/>
            <a:ext cx="0" cy="390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A38831-EA92-8F93-128B-29B2232A0B30}"/>
              </a:ext>
            </a:extLst>
          </p:cNvPr>
          <p:cNvCxnSpPr/>
          <p:nvPr/>
        </p:nvCxnSpPr>
        <p:spPr>
          <a:xfrm>
            <a:off x="2379006" y="4456905"/>
            <a:ext cx="0" cy="390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3154FE46-C526-0FC4-FE33-B018E2A824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3439" y="5281079"/>
            <a:ext cx="355728" cy="35572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162C8B9-4233-B9F2-D05F-7D6E03D8D9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4696" y="4790437"/>
            <a:ext cx="363431" cy="27257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D4F1D58-4A3A-846B-04E7-4FC83BDE4A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419460">
            <a:off x="9015888" y="4197815"/>
            <a:ext cx="389246" cy="389246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A40F8CE-D6F7-9534-B7E5-15400AF2ACBF}"/>
              </a:ext>
            </a:extLst>
          </p:cNvPr>
          <p:cNvCxnSpPr>
            <a:cxnSpLocks/>
          </p:cNvCxnSpPr>
          <p:nvPr/>
        </p:nvCxnSpPr>
        <p:spPr>
          <a:xfrm>
            <a:off x="3810000" y="1842233"/>
            <a:ext cx="14253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45FD65E-C35C-B541-DF17-AE5B65EA9844}"/>
              </a:ext>
            </a:extLst>
          </p:cNvPr>
          <p:cNvSpPr txBox="1"/>
          <p:nvPr/>
        </p:nvSpPr>
        <p:spPr>
          <a:xfrm>
            <a:off x="4105283" y="1506072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Request</a:t>
            </a:r>
            <a:endParaRPr kumimoji="1" lang="ko-KR" altLang="en-US" sz="1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9F840E3-7CDB-FEF1-A9D4-DE76CC2AB378}"/>
              </a:ext>
            </a:extLst>
          </p:cNvPr>
          <p:cNvSpPr txBox="1"/>
          <p:nvPr/>
        </p:nvSpPr>
        <p:spPr>
          <a:xfrm>
            <a:off x="4045823" y="2166960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Response</a:t>
            </a:r>
            <a:endParaRPr kumimoji="1" lang="ko-KR" altLang="en-US" sz="1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F5A1F20-F9D2-9A8D-52B5-A56DEC747625}"/>
              </a:ext>
            </a:extLst>
          </p:cNvPr>
          <p:cNvCxnSpPr>
            <a:cxnSpLocks/>
          </p:cNvCxnSpPr>
          <p:nvPr/>
        </p:nvCxnSpPr>
        <p:spPr>
          <a:xfrm flipH="1">
            <a:off x="3783105" y="2078057"/>
            <a:ext cx="14253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6E5BE13-8D3D-7019-9105-18EE1EEBFBCB}"/>
              </a:ext>
            </a:extLst>
          </p:cNvPr>
          <p:cNvCxnSpPr>
            <a:cxnSpLocks/>
          </p:cNvCxnSpPr>
          <p:nvPr/>
        </p:nvCxnSpPr>
        <p:spPr>
          <a:xfrm>
            <a:off x="7733864" y="3284461"/>
            <a:ext cx="0" cy="840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C5D97F9-7080-0D09-3538-37E4BE942E4F}"/>
              </a:ext>
            </a:extLst>
          </p:cNvPr>
          <p:cNvCxnSpPr>
            <a:cxnSpLocks/>
          </p:cNvCxnSpPr>
          <p:nvPr/>
        </p:nvCxnSpPr>
        <p:spPr>
          <a:xfrm flipV="1">
            <a:off x="7535352" y="3270232"/>
            <a:ext cx="0" cy="820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71D7B6C-CC01-A1EC-A5A9-6125FEC323BD}"/>
              </a:ext>
            </a:extLst>
          </p:cNvPr>
          <p:cNvSpPr txBox="1"/>
          <p:nvPr/>
        </p:nvSpPr>
        <p:spPr>
          <a:xfrm>
            <a:off x="5619206" y="4880504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사업자 셀러 가입 </a:t>
            </a:r>
            <a:r>
              <a:rPr kumimoji="1" lang="en-US" altLang="ko-KR" sz="1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1~3</a:t>
            </a:r>
            <a:r>
              <a:rPr kumimoji="1" lang="ko-KR" altLang="en-US" sz="1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단계 </a:t>
            </a:r>
            <a:endParaRPr kumimoji="1" lang="en-US" altLang="ko-KR" sz="14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pPr algn="ctr"/>
            <a:r>
              <a:rPr kumimoji="1" lang="ko-KR" altLang="en-US" sz="1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중간저장</a:t>
            </a: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A25F4B6-96AF-B90F-F739-CFA7576AE341}"/>
              </a:ext>
            </a:extLst>
          </p:cNvPr>
          <p:cNvSpPr/>
          <p:nvPr/>
        </p:nvSpPr>
        <p:spPr>
          <a:xfrm>
            <a:off x="8833908" y="4051672"/>
            <a:ext cx="2092210" cy="1745721"/>
          </a:xfrm>
          <a:prstGeom prst="roundRect">
            <a:avLst>
              <a:gd name="adj" fmla="val 5154"/>
            </a:avLst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901F460-8BD2-48A9-B22D-59D4CF32EAF1}"/>
              </a:ext>
            </a:extLst>
          </p:cNvPr>
          <p:cNvSpPr txBox="1"/>
          <p:nvPr/>
        </p:nvSpPr>
        <p:spPr>
          <a:xfrm>
            <a:off x="9575812" y="5305054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증빙서류 안내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FE5626C-AE5F-C3DF-8903-FF5096F3A126}"/>
              </a:ext>
            </a:extLst>
          </p:cNvPr>
          <p:cNvSpPr txBox="1"/>
          <p:nvPr/>
        </p:nvSpPr>
        <p:spPr>
          <a:xfrm>
            <a:off x="9535737" y="4802766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가입 완료 안내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BDE789-66C4-4B70-2C5D-CFD67570FED8}"/>
              </a:ext>
            </a:extLst>
          </p:cNvPr>
          <p:cNvSpPr txBox="1"/>
          <p:nvPr/>
        </p:nvSpPr>
        <p:spPr>
          <a:xfrm>
            <a:off x="9535737" y="4263468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인증번호 발송</a:t>
            </a:r>
          </a:p>
        </p:txBody>
      </p:sp>
    </p:spTree>
    <p:extLst>
      <p:ext uri="{BB962C8B-B14F-4D97-AF65-F5344CB8AC3E}">
        <p14:creationId xmlns:p14="http://schemas.microsoft.com/office/powerpoint/2010/main" val="56165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FA73FD-E211-6966-C05C-249DCC0B6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800" y="1664804"/>
            <a:ext cx="3528391" cy="3528391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F2D1745-8C8B-0516-6C66-2C85F378EEF7}"/>
              </a:ext>
            </a:extLst>
          </p:cNvPr>
          <p:cNvCxnSpPr>
            <a:cxnSpLocks/>
          </p:cNvCxnSpPr>
          <p:nvPr/>
        </p:nvCxnSpPr>
        <p:spPr>
          <a:xfrm flipV="1">
            <a:off x="6441535" y="1735771"/>
            <a:ext cx="0" cy="35283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CC0F0E3-E70D-F506-CD79-9722439C22C0}"/>
              </a:ext>
            </a:extLst>
          </p:cNvPr>
          <p:cNvCxnSpPr>
            <a:cxnSpLocks/>
          </p:cNvCxnSpPr>
          <p:nvPr/>
        </p:nvCxnSpPr>
        <p:spPr>
          <a:xfrm>
            <a:off x="6205052" y="5090741"/>
            <a:ext cx="38625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672345C-FC59-0253-1B35-016D6A783929}"/>
              </a:ext>
            </a:extLst>
          </p:cNvPr>
          <p:cNvSpPr txBox="1"/>
          <p:nvPr/>
        </p:nvSpPr>
        <p:spPr>
          <a:xfrm>
            <a:off x="9708107" y="526416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시간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98453D-6290-BE2E-84B1-D8F4E1C8FE77}"/>
              </a:ext>
            </a:extLst>
          </p:cNvPr>
          <p:cNvSpPr txBox="1"/>
          <p:nvPr/>
        </p:nvSpPr>
        <p:spPr>
          <a:xfrm>
            <a:off x="5622080" y="1872022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복잡도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FD83C-1B7A-B2A9-E216-871A70713C10}"/>
              </a:ext>
            </a:extLst>
          </p:cNvPr>
          <p:cNvSpPr txBox="1"/>
          <p:nvPr/>
        </p:nvSpPr>
        <p:spPr>
          <a:xfrm>
            <a:off x="8669463" y="176153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FF0000"/>
                </a:solidFill>
              </a:rPr>
              <a:t>신규 기능</a:t>
            </a:r>
            <a:r>
              <a:rPr kumimoji="1" lang="en-US" altLang="ko-KR" b="1" dirty="0">
                <a:solidFill>
                  <a:srgbClr val="FF0000"/>
                </a:solidFill>
              </a:rPr>
              <a:t>??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387F846-5FCE-7B62-31A6-0D29634DD17E}"/>
              </a:ext>
            </a:extLst>
          </p:cNvPr>
          <p:cNvSpPr/>
          <p:nvPr/>
        </p:nvSpPr>
        <p:spPr>
          <a:xfrm>
            <a:off x="7282362" y="4685008"/>
            <a:ext cx="157656" cy="15765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125195B-E201-4CB6-EBC6-3F9D152D3CC9}"/>
              </a:ext>
            </a:extLst>
          </p:cNvPr>
          <p:cNvSpPr/>
          <p:nvPr/>
        </p:nvSpPr>
        <p:spPr>
          <a:xfrm>
            <a:off x="7966743" y="4365409"/>
            <a:ext cx="157656" cy="15765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C7767FB-1B1E-A57D-32DD-3FA112360503}"/>
              </a:ext>
            </a:extLst>
          </p:cNvPr>
          <p:cNvSpPr/>
          <p:nvPr/>
        </p:nvSpPr>
        <p:spPr>
          <a:xfrm>
            <a:off x="8723893" y="3653720"/>
            <a:ext cx="157656" cy="15765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767B16D-6DFA-A067-A553-8ACE620657A3}"/>
              </a:ext>
            </a:extLst>
          </p:cNvPr>
          <p:cNvSpPr/>
          <p:nvPr/>
        </p:nvSpPr>
        <p:spPr>
          <a:xfrm>
            <a:off x="9100651" y="2914981"/>
            <a:ext cx="157656" cy="15765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B07D3-EDEA-6310-E7C3-B7E841DA90C2}"/>
              </a:ext>
            </a:extLst>
          </p:cNvPr>
          <p:cNvSpPr txBox="1"/>
          <p:nvPr/>
        </p:nvSpPr>
        <p:spPr>
          <a:xfrm>
            <a:off x="9177796" y="3563271"/>
            <a:ext cx="1478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셀러 가입 간소화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164355-ABE0-DD1D-838E-D4F4BB28BA43}"/>
              </a:ext>
            </a:extLst>
          </p:cNvPr>
          <p:cNvSpPr txBox="1"/>
          <p:nvPr/>
        </p:nvSpPr>
        <p:spPr>
          <a:xfrm>
            <a:off x="8277303" y="4458872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가입 쿠폰 발급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FC85D9-6069-B59E-22A2-7570CD4DBA87}"/>
              </a:ext>
            </a:extLst>
          </p:cNvPr>
          <p:cNvSpPr txBox="1"/>
          <p:nvPr/>
        </p:nvSpPr>
        <p:spPr>
          <a:xfrm>
            <a:off x="9423488" y="2955786"/>
            <a:ext cx="1936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증빙서류 카카오톡 발송</a:t>
            </a:r>
          </a:p>
        </p:txBody>
      </p:sp>
      <p:sp>
        <p:nvSpPr>
          <p:cNvPr id="15" name="호 14">
            <a:extLst>
              <a:ext uri="{FF2B5EF4-FFF2-40B4-BE49-F238E27FC236}">
                <a16:creationId xmlns:a16="http://schemas.microsoft.com/office/drawing/2014/main" id="{15F15E35-D906-862F-5604-38A7D40B3A9C}"/>
              </a:ext>
            </a:extLst>
          </p:cNvPr>
          <p:cNvSpPr/>
          <p:nvPr/>
        </p:nvSpPr>
        <p:spPr>
          <a:xfrm rot="5400000">
            <a:off x="4076707" y="-359956"/>
            <a:ext cx="5202620" cy="5202620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4383A3-C228-350D-7836-A9F24552981D}"/>
              </a:ext>
            </a:extLst>
          </p:cNvPr>
          <p:cNvSpPr txBox="1"/>
          <p:nvPr/>
        </p:nvSpPr>
        <p:spPr>
          <a:xfrm>
            <a:off x="9633028" y="4585843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아이핀 인증 추가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3B902D-30F3-2F7E-80CC-ABE0EB714386}"/>
              </a:ext>
            </a:extLst>
          </p:cNvPr>
          <p:cNvSpPr txBox="1"/>
          <p:nvPr/>
        </p:nvSpPr>
        <p:spPr>
          <a:xfrm>
            <a:off x="8857500" y="4025586"/>
            <a:ext cx="1297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자동 가입 방지</a:t>
            </a:r>
          </a:p>
        </p:txBody>
      </p:sp>
    </p:spTree>
    <p:extLst>
      <p:ext uri="{BB962C8B-B14F-4D97-AF65-F5344CB8AC3E}">
        <p14:creationId xmlns:p14="http://schemas.microsoft.com/office/powerpoint/2010/main" val="2492211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9E44A7D-930A-FD22-F696-EC881AC0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522" y="1639686"/>
            <a:ext cx="5988049" cy="12331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B2161B-6717-328F-83D5-198D85E75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522" y="2896643"/>
            <a:ext cx="5988049" cy="10729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749D11-5B96-2160-3483-3E50AAC92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411" y="3985191"/>
            <a:ext cx="6012932" cy="11196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9D5617-5B43-185D-D2E6-84151F284240}"/>
              </a:ext>
            </a:extLst>
          </p:cNvPr>
          <p:cNvSpPr txBox="1"/>
          <p:nvPr/>
        </p:nvSpPr>
        <p:spPr>
          <a:xfrm>
            <a:off x="2717411" y="2550390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(Step 1)</a:t>
            </a:r>
            <a:endParaRPr kumimoji="1" lang="ko-KR" altLang="en-US" sz="14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6FBF4-4EC4-C86F-0C9A-B4BDA173355D}"/>
              </a:ext>
            </a:extLst>
          </p:cNvPr>
          <p:cNvSpPr txBox="1"/>
          <p:nvPr/>
        </p:nvSpPr>
        <p:spPr>
          <a:xfrm>
            <a:off x="2717411" y="3661810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(Step 2)</a:t>
            </a:r>
            <a:endParaRPr kumimoji="1" lang="ko-KR" altLang="en-US" sz="14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9E6DA4-3E6E-F21B-E6E9-2223152BF861}"/>
              </a:ext>
            </a:extLst>
          </p:cNvPr>
          <p:cNvSpPr txBox="1"/>
          <p:nvPr/>
        </p:nvSpPr>
        <p:spPr>
          <a:xfrm>
            <a:off x="2717410" y="4796972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(Step 3)</a:t>
            </a:r>
            <a:endParaRPr kumimoji="1" lang="ko-KR" altLang="en-US" sz="14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3180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육각형[H] 3">
            <a:extLst>
              <a:ext uri="{FF2B5EF4-FFF2-40B4-BE49-F238E27FC236}">
                <a16:creationId xmlns:a16="http://schemas.microsoft.com/office/drawing/2014/main" id="{833FC378-0B20-AC38-0961-DF0E286D9C3B}"/>
              </a:ext>
            </a:extLst>
          </p:cNvPr>
          <p:cNvSpPr/>
          <p:nvPr/>
        </p:nvSpPr>
        <p:spPr>
          <a:xfrm rot="5400000">
            <a:off x="2913238" y="1954283"/>
            <a:ext cx="1240969" cy="1025867"/>
          </a:xfrm>
          <a:prstGeom prst="hexagon">
            <a:avLst/>
          </a:prstGeom>
          <a:solidFill>
            <a:srgbClr val="E65244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6" name="육각형[H] 5">
            <a:extLst>
              <a:ext uri="{FF2B5EF4-FFF2-40B4-BE49-F238E27FC236}">
                <a16:creationId xmlns:a16="http://schemas.microsoft.com/office/drawing/2014/main" id="{4FE1BEDF-679E-7DE0-CBD2-760EDFD27769}"/>
              </a:ext>
            </a:extLst>
          </p:cNvPr>
          <p:cNvSpPr/>
          <p:nvPr/>
        </p:nvSpPr>
        <p:spPr>
          <a:xfrm rot="5400000">
            <a:off x="2913239" y="3584903"/>
            <a:ext cx="1240970" cy="1025868"/>
          </a:xfrm>
          <a:prstGeom prst="hexagon">
            <a:avLst/>
          </a:prstGeom>
          <a:solidFill>
            <a:srgbClr val="00B05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3E559F-FA9E-7F1F-EF10-38C6D88D3372}"/>
              </a:ext>
            </a:extLst>
          </p:cNvPr>
          <p:cNvSpPr txBox="1"/>
          <p:nvPr/>
        </p:nvSpPr>
        <p:spPr>
          <a:xfrm>
            <a:off x="3114375" y="3867004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New</a:t>
            </a:r>
            <a:endParaRPr kumimoji="1" lang="ko-KR" altLang="en-US" sz="24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7B802A-DA62-3E1C-E020-ACBC1E36CC66}"/>
              </a:ext>
            </a:extLst>
          </p:cNvPr>
          <p:cNvSpPr txBox="1"/>
          <p:nvPr/>
        </p:nvSpPr>
        <p:spPr>
          <a:xfrm>
            <a:off x="3148582" y="2236383"/>
            <a:ext cx="70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Old</a:t>
            </a:r>
            <a:endParaRPr kumimoji="1" lang="ko-KR" altLang="en-US" sz="2400" dirty="0">
              <a:solidFill>
                <a:schemeClr val="bg1"/>
              </a:solidFill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97D168-0B49-50CC-8F83-543CC48492E2}"/>
              </a:ext>
            </a:extLst>
          </p:cNvPr>
          <p:cNvCxnSpPr>
            <a:cxnSpLocks/>
          </p:cNvCxnSpPr>
          <p:nvPr/>
        </p:nvCxnSpPr>
        <p:spPr>
          <a:xfrm>
            <a:off x="4291348" y="2467215"/>
            <a:ext cx="22424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479541-FEFC-E808-8889-BD7BC1ADFE4B}"/>
              </a:ext>
            </a:extLst>
          </p:cNvPr>
          <p:cNvSpPr txBox="1"/>
          <p:nvPr/>
        </p:nvSpPr>
        <p:spPr>
          <a:xfrm>
            <a:off x="4174449" y="2051717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래거시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서비스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API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응답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06A94F-4D3D-3F6A-CB9B-0BFF855CF61A}"/>
              </a:ext>
            </a:extLst>
          </p:cNvPr>
          <p:cNvSpPr txBox="1"/>
          <p:nvPr/>
        </p:nvSpPr>
        <p:spPr>
          <a:xfrm>
            <a:off x="4291348" y="3693223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신규 서비스 </a:t>
            </a:r>
            <a:r>
              <a:rPr kumimoji="1"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API </a:t>
            </a:r>
            <a:r>
              <a:rPr kumimoji="1"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응답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B90127-2413-09E4-22DC-0CFC3AD779E9}"/>
              </a:ext>
            </a:extLst>
          </p:cNvPr>
          <p:cNvCxnSpPr>
            <a:cxnSpLocks/>
          </p:cNvCxnSpPr>
          <p:nvPr/>
        </p:nvCxnSpPr>
        <p:spPr>
          <a:xfrm>
            <a:off x="4291348" y="4062555"/>
            <a:ext cx="22424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733BB549-B1B7-055D-ED7C-884E597CAC7A}"/>
              </a:ext>
            </a:extLst>
          </p:cNvPr>
          <p:cNvSpPr/>
          <p:nvPr/>
        </p:nvSpPr>
        <p:spPr>
          <a:xfrm>
            <a:off x="6767611" y="2236383"/>
            <a:ext cx="402771" cy="402771"/>
          </a:xfrm>
          <a:prstGeom prst="roundRect">
            <a:avLst>
              <a:gd name="adj" fmla="val 11262"/>
            </a:avLst>
          </a:prstGeom>
          <a:solidFill>
            <a:srgbClr val="E65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삼각형 18">
            <a:extLst>
              <a:ext uri="{FF2B5EF4-FFF2-40B4-BE49-F238E27FC236}">
                <a16:creationId xmlns:a16="http://schemas.microsoft.com/office/drawing/2014/main" id="{8D51CAE7-EA12-A208-3977-C9125A552F30}"/>
              </a:ext>
            </a:extLst>
          </p:cNvPr>
          <p:cNvSpPr/>
          <p:nvPr/>
        </p:nvSpPr>
        <p:spPr>
          <a:xfrm>
            <a:off x="6699922" y="3787527"/>
            <a:ext cx="500743" cy="431675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9D6DBF5-04CB-F297-862B-8BD26EA93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08584" y="2776245"/>
            <a:ext cx="916978" cy="9169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60C32D3-AADA-5228-1CF7-FE76767A835B}"/>
              </a:ext>
            </a:extLst>
          </p:cNvPr>
          <p:cNvSpPr txBox="1"/>
          <p:nvPr/>
        </p:nvSpPr>
        <p:spPr>
          <a:xfrm>
            <a:off x="8181055" y="305966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응답결과 비교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8170909-0798-24E4-E6C9-4B865E3BB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648" y="-1431112"/>
            <a:ext cx="1121399" cy="101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06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2FDD21-B9C4-B806-6FE3-84BA101D2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373" y="2204037"/>
            <a:ext cx="6268944" cy="196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54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D0E11C-1D36-C8BE-63E0-6475FCD28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450" y="1589314"/>
            <a:ext cx="6485100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77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1803</TotalTime>
  <Words>194</Words>
  <Application>Microsoft Macintosh PowerPoint</Application>
  <PresentationFormat>와이드스크린</PresentationFormat>
  <Paragraphs>62</Paragraphs>
  <Slides>14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BM JUA OTF</vt:lpstr>
      <vt:lpstr>Noto Sans KR</vt:lpstr>
      <vt:lpstr>Noto Sans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고언약(Eonyak Ko)/회원플랫폼개발팀/11ST</dc:creator>
  <cp:lastModifiedBy>고언약(Eonyak Ko)/회원플랫폼개발팀/11ST</cp:lastModifiedBy>
  <cp:revision>52</cp:revision>
  <dcterms:created xsi:type="dcterms:W3CDTF">2022-07-20T08:13:57Z</dcterms:created>
  <dcterms:modified xsi:type="dcterms:W3CDTF">2022-07-21T14:20:03Z</dcterms:modified>
</cp:coreProperties>
</file>